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63" r:id="rId4"/>
    <p:sldId id="272" r:id="rId5"/>
    <p:sldId id="278" r:id="rId6"/>
    <p:sldId id="281" r:id="rId7"/>
    <p:sldId id="296" r:id="rId8"/>
    <p:sldId id="297" r:id="rId9"/>
    <p:sldId id="298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ad57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ad57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e53d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e53d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d57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d57a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e53d5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e53d5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ad57a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ad57a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e53d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e53d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file:///D:\Project\Portfolio\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 to web technologies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HTML + CSS + Javascript</a:t>
            </a:r>
            <a:endParaRPr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35896" y="4011910"/>
            <a:ext cx="5035800" cy="471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err="1" smtClean="0"/>
              <a:t>Odedara</a:t>
            </a:r>
            <a:r>
              <a:rPr lang="en-IN" sz="1800" b="1" dirty="0" smtClean="0"/>
              <a:t> </a:t>
            </a:r>
            <a:r>
              <a:rPr lang="en-IN" sz="1800" b="1" dirty="0" err="1" smtClean="0"/>
              <a:t>Ashish</a:t>
            </a:r>
            <a:r>
              <a:rPr lang="en-IN" sz="1800" b="1" dirty="0" smtClean="0"/>
              <a:t> </a:t>
            </a:r>
            <a:r>
              <a:rPr lang="en-IN" sz="1800" b="1" dirty="0" err="1" smtClean="0"/>
              <a:t>Rambhai</a:t>
            </a:r>
            <a:r>
              <a:rPr lang="en-IN" sz="1800" b="1" dirty="0" smtClean="0"/>
              <a:t>(21BCS1919)</a:t>
            </a:r>
            <a:endParaRPr sz="1800" b="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5275" y="2562025"/>
            <a:ext cx="3990450" cy="30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4784375" y="-48475"/>
            <a:ext cx="4433100" cy="524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1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2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web technologies: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9900"/>
                </a:solidFill>
              </a:rPr>
              <a:t>HTML </a:t>
            </a:r>
            <a:r>
              <a:rPr lang="en" dirty="0"/>
              <a:t>to create the document structure and content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6D9EEB"/>
                </a:solidFill>
              </a:rPr>
              <a:t>CSS </a:t>
            </a:r>
            <a:r>
              <a:rPr lang="en" dirty="0"/>
              <a:t>to control is visual aspect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93C47D"/>
                </a:solidFill>
              </a:rPr>
              <a:t>Javascript </a:t>
            </a:r>
            <a:r>
              <a:rPr lang="en" dirty="0"/>
              <a:t>for interactivity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017725"/>
            <a:ext cx="3810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5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27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How HTML, CSS, and JavaScript work"/>
          <p:cNvPicPr>
            <a:picLocks noChangeAspect="1" noChangeArrowheads="1"/>
          </p:cNvPicPr>
          <p:nvPr/>
        </p:nvPicPr>
        <p:blipFill>
          <a:blip r:embed="rId7"/>
          <a:srcRect b="7143"/>
          <a:stretch>
            <a:fillRect/>
          </a:stretch>
        </p:blipFill>
        <p:spPr bwMode="auto">
          <a:xfrm>
            <a:off x="5220072" y="2931790"/>
            <a:ext cx="3600400" cy="1872208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457200" y="1322231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D966"/>
                </a:solidFill>
              </a:rPr>
              <a:t>HTML</a:t>
            </a:r>
            <a:endParaRPr sz="4800">
              <a:solidFill>
                <a:srgbClr val="FFD966"/>
              </a:solidFill>
            </a:endParaRPr>
          </a:p>
          <a:p>
            <a:pPr marL="457200" lvl="0" indent="-533400" algn="l" rtl="0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CSS</a:t>
            </a:r>
            <a:endParaRPr sz="4800"/>
          </a:p>
          <a:p>
            <a:pPr marL="457200" lvl="0" indent="-533400" algn="l" rtl="0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2051" name="Picture 3" descr="C:\Users\NITIN\Downloads\html-39-17495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131590"/>
            <a:ext cx="5715000" cy="2857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8100392" y="3579862"/>
            <a:ext cx="1043608" cy="792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2" name="Picture 4" descr="C:\Users\NITIN\Downloads\shot_1295820312.gi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716016" y="771550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Although there are lots of tags in the HTML specification, 99% of the webs use a subset of HTML tags with less that </a:t>
            </a:r>
            <a:r>
              <a:rPr lang="en" sz="1600" dirty="0" smtClean="0"/>
              <a:t>9</a:t>
            </a:r>
            <a:r>
              <a:rPr lang="en" sz="1600" dirty="0" smtClean="0"/>
              <a:t> </a:t>
            </a:r>
            <a:r>
              <a:rPr lang="en" sz="1600" dirty="0"/>
              <a:t>tags, the most important are: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&lt;div&gt;</a:t>
            </a:r>
            <a:r>
              <a:rPr lang="en" sz="1600" dirty="0"/>
              <a:t>: a container, usually represents a rectangular area with information inside.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&lt;img/&gt;</a:t>
            </a:r>
            <a:r>
              <a:rPr lang="en" sz="1600" dirty="0"/>
              <a:t>: an image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&lt;a&gt;</a:t>
            </a:r>
            <a:r>
              <a:rPr lang="en" sz="1600" dirty="0"/>
              <a:t>: a clickable link to go to another URL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&lt;p&gt;</a:t>
            </a:r>
            <a:r>
              <a:rPr lang="en" sz="1600" dirty="0"/>
              <a:t>: a text paragraph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&lt;h1&gt;</a:t>
            </a:r>
            <a:r>
              <a:rPr lang="en" sz="1600" dirty="0"/>
              <a:t>: a title (h2,h3,h4 are titles of less importance)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&lt;input&gt;</a:t>
            </a:r>
            <a:r>
              <a:rPr lang="en" sz="1600" dirty="0"/>
              <a:t>: a widget to let the user introduce information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&lt;style&gt;</a:t>
            </a:r>
            <a:r>
              <a:rPr lang="en" sz="1600" dirty="0"/>
              <a:t>: to insert CSS rules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&lt;script&gt;</a:t>
            </a:r>
            <a:r>
              <a:rPr lang="en" sz="1600" dirty="0"/>
              <a:t>: to execute Javascript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F1C232"/>
                </a:solidFill>
              </a:rPr>
              <a:t>&lt;span&gt;</a:t>
            </a:r>
            <a:r>
              <a:rPr lang="en" sz="1600" dirty="0"/>
              <a:t>: a null tag (doesn't do anything)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main tags</a:t>
            </a:r>
            <a:endParaRPr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457200" y="1146950"/>
            <a:ext cx="41376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CSS</a:t>
            </a:r>
            <a:endParaRPr sz="4800">
              <a:solidFill>
                <a:srgbClr val="F1C232"/>
              </a:solidFill>
            </a:endParaRPr>
          </a:p>
          <a:p>
            <a:pPr marL="457200" lvl="0" indent="-533400" algn="l" rtl="0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1026" name="Picture 2" descr="C:\Users\NITIN\Downloads\image0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0072" y="699542"/>
            <a:ext cx="3374256" cy="3374256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249900" y="-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fields</a:t>
            </a:r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395400" y="475575"/>
            <a:ext cx="8520600" cy="4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 list of the most common CSS fields and an example:</a:t>
            </a:r>
            <a:endParaRPr sz="14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#FF0000;    red;     rgba(255,00,100,1.0);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//different ways to specify colors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url('file.png');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font: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18px 'Tahoma';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2px solid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border-top: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 solid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border-radius: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//to remove corners and make them more round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margin: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10px; 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outer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padding: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inner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width: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100%;    300px;    1.3em;  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/many different ways to specify distances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height: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200px;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center;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box-shadow: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3px 3px 5px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cursor: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pointer;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display: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inline-block;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overflow: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hidden;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>
            <a:off x="457200" y="1342444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CSS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Javascript</a:t>
            </a:r>
            <a:endParaRPr sz="4800">
              <a:solidFill>
                <a:srgbClr val="F1C232"/>
              </a:solidFill>
            </a:endParaRPr>
          </a:p>
        </p:txBody>
      </p:sp>
      <p:pic>
        <p:nvPicPr>
          <p:cNvPr id="3075" name="Picture 3" descr="C:\Users\NITIN\Downloads\react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152" y="483518"/>
            <a:ext cx="1678597" cy="1584176"/>
          </a:xfrm>
          <a:prstGeom prst="rect">
            <a:avLst/>
          </a:prstGeom>
          <a:noFill/>
        </p:spPr>
      </p:pic>
      <p:pic>
        <p:nvPicPr>
          <p:cNvPr id="3076" name="Picture 4" descr="C:\Users\NITIN\Downloads\1_-tOldEbfjijxn9VqZeULqg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2283718"/>
            <a:ext cx="2160240" cy="216024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800" dirty="0" smtClean="0"/>
              <a:t>Click Me =&gt; </a:t>
            </a:r>
            <a:r>
              <a:rPr lang="en-US" sz="2800" dirty="0" smtClean="0">
                <a:hlinkClick r:id="rId2" action="ppaction://hlinkfile"/>
              </a:rPr>
              <a:t>file:///D:/Project/Portfolio/index.html</a:t>
            </a:r>
            <a:endParaRPr lang="en-US" sz="2800" dirty="0" smtClean="0"/>
          </a:p>
          <a:p>
            <a:pPr algn="ctr">
              <a:buNone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339752" y="195486"/>
            <a:ext cx="42484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My Project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347614"/>
            <a:ext cx="2815628" cy="134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1840" y="1347614"/>
            <a:ext cx="2815200" cy="134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4168" y="1347614"/>
            <a:ext cx="2769203" cy="13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4168" y="3435846"/>
            <a:ext cx="2776662" cy="13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3848" y="3435846"/>
            <a:ext cx="27363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1520" y="3507854"/>
            <a:ext cx="2815200" cy="129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1412" y="2110085"/>
            <a:ext cx="4301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321</Words>
  <Application>Microsoft Office PowerPoint</Application>
  <PresentationFormat>On-screen Show (16:9)</PresentationFormat>
  <Paragraphs>58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Dark</vt:lpstr>
      <vt:lpstr>Introduction to web technologies</vt:lpstr>
      <vt:lpstr>Goals</vt:lpstr>
      <vt:lpstr>Technologies</vt:lpstr>
      <vt:lpstr>HTML: main tags</vt:lpstr>
      <vt:lpstr>Technologies</vt:lpstr>
      <vt:lpstr>CSS fields</vt:lpstr>
      <vt:lpstr>Technologies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</dc:title>
  <cp:lastModifiedBy>NITIN</cp:lastModifiedBy>
  <cp:revision>2</cp:revision>
  <dcterms:modified xsi:type="dcterms:W3CDTF">2023-11-23T14:16:49Z</dcterms:modified>
</cp:coreProperties>
</file>